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691C32B-CDED-4CBE-BCA3-FC7A74508D86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4" d="100"/>
          <a:sy n="84" d="100"/>
        </p:scale>
        <p:origin x="9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5BA94-1CB2-4259-8622-21D726297A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61F61F-818D-450B-8565-718100F7C2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049AD6-F58A-4B1D-8FE4-C39DA36DC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8704D-B018-4204-B600-085C964D559B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DE533D-0E32-4BF4-8CA9-D6F553AB7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F13E5C-CD45-4074-A79C-C1ADC914B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8B59-958D-46F2-9127-F1662A2E85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479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D1A1F-C3BD-4C66-859F-7C6D4B31C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C3724C-3778-45DB-AF89-5B78E22B7F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FC563B-4783-4F6C-9A99-54F0087CA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8704D-B018-4204-B600-085C964D559B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1A3781-DA4E-4B08-91C3-E05AB8E83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2BC96-9158-470A-A8BD-1B98378FB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8B59-958D-46F2-9127-F1662A2E85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715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2443ED-4A46-475C-88FE-961CBAF40F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CBCA10-3D56-4ED9-BFB3-1E10741FB1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196A1B-3E0A-4B57-AA8E-4389B1531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8704D-B018-4204-B600-085C964D559B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A723F4-FF6D-4B55-8643-6F50F41D2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F6550A-562C-4764-96B1-CC37C1450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8B59-958D-46F2-9127-F1662A2E85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4354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E303B-B8D3-486A-8E58-018CA6456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F8801-AF24-4DC1-894B-446260CD35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D9A18F-052F-4C9E-A586-4D968C114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8704D-B018-4204-B600-085C964D559B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3F27B-DB63-4D5B-A891-11A36D519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4BABD8-282A-446D-A738-F1D7EBA0C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8B59-958D-46F2-9127-F1662A2E85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680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262CB-37DF-4BEB-910A-36FCE4CEB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11BA44-102D-439B-8084-89C2F455A9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93DE76-3FFC-47C3-AEE1-28CBE4F60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8704D-B018-4204-B600-085C964D559B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FFDD56-D83D-43CE-B531-D22008CEB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1BB46-1E3F-46CE-B1CE-64B75D0E7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8B59-958D-46F2-9127-F1662A2E85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944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68142-1555-4C05-98F0-D2168DEC4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6ED081-B57F-4D34-B31F-311F28B3DC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A0A7E5-4BCD-44B0-BC4F-B8465627B0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A2BA49-5F1D-4C7B-9A82-64AE68A3D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8704D-B018-4204-B600-085C964D559B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C713BC-076A-4E42-B3F2-669B1E6B6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14DC74-96D2-4BD4-BB90-FF2204897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8B59-958D-46F2-9127-F1662A2E85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3200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CCB49-42EC-4762-8063-B08A03B87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032B62-482D-4AF8-8FF2-D677A6E711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D57230-DD32-4AF4-855F-CF4CA52A69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7BFDF4-756B-45C8-BCC2-3BB5C428B6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1C0062-68FA-414C-B57F-7147083C39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74C9249-B863-4035-BE7D-4B2F456AC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8704D-B018-4204-B600-085C964D559B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F66994-B55C-4728-9269-A41672BD4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8F14B5-EDA1-468C-B8B4-BA7EA2863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8B59-958D-46F2-9127-F1662A2E85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4012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89752-A834-43F0-BCB6-FBDB8F1B1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F29C1B0-26BA-4DC3-B27B-BD4202265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8704D-B018-4204-B600-085C964D559B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7E5CB3-9CB8-4EB6-8FB4-D2E1BDB58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5CDD33-8103-4338-9F78-91A4A1BD5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8B59-958D-46F2-9127-F1662A2E85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202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061C9D2-EC8D-4072-B10A-ADDF09102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8704D-B018-4204-B600-085C964D559B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778CDC-DD37-45DA-BDB9-202D07498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5F0785-B4F2-4904-8D95-F4E86C2D6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8B59-958D-46F2-9127-F1662A2E85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3949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D2D90-8B8D-4A7D-B407-B02E1488C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F18EF9-524F-41A5-A165-14B696986A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A354F3-7D1F-44B6-ABCB-8A52395C38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31D1A6-79AD-4D0A-BF9D-9DF10DC2C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8704D-B018-4204-B600-085C964D559B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2B673A-56D1-41D5-A159-69F8B59EC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D529BC-47C4-4882-A4F0-E20444AD9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8B59-958D-46F2-9127-F1662A2E85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480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C7835-034E-4470-976B-8FD05FD93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C0B7A8-0327-4BC6-AD19-5E7CBE4D4B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81BA86-4E05-4346-ADF1-0EC24AF829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780CE2-EC28-4019-BBFA-130E8212B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8704D-B018-4204-B600-085C964D559B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8CB171-C1DA-4E05-A604-2B9D63915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DBAE10-45F2-474F-BBBF-CCD06D2CC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D8B59-958D-46F2-9127-F1662A2E85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3791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62AC63-49A3-455A-968C-9B4AFCD37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1B87B9-FDCD-484A-AF89-03EE2C4FF5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C789AD-77CC-48D6-929E-13EFB347C2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8704D-B018-4204-B600-085C964D559B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E8B2A6-35A6-4E18-8162-F00BE02F61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71F2EC-A926-492D-94D5-51F23254F8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D8B59-958D-46F2-9127-F1662A2E85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1345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43162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1403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2090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4773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2046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8520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715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7073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4777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1247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Chimera's Apprentice -Vocabulary Teaching Slides KS2</dc:title>
  <dc:creator>ReadMaster</dc:creator>
  <cp:lastModifiedBy>Kala Williams</cp:lastModifiedBy>
  <cp:revision>1</cp:revision>
  <dcterms:created xsi:type="dcterms:W3CDTF">2021-08-15T21:19:55Z</dcterms:created>
  <dcterms:modified xsi:type="dcterms:W3CDTF">2021-08-15T21:55:37Z</dcterms:modified>
</cp:coreProperties>
</file>